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62" r:id="rId4"/>
    <p:sldId id="265" r:id="rId5"/>
    <p:sldId id="266" r:id="rId6"/>
    <p:sldId id="267" r:id="rId7"/>
    <p:sldId id="268" r:id="rId8"/>
    <p:sldId id="256" r:id="rId9"/>
    <p:sldId id="260" r:id="rId10"/>
    <p:sldId id="258" r:id="rId11"/>
    <p:sldId id="257" r:id="rId12"/>
    <p:sldId id="259" r:id="rId13"/>
    <p:sldId id="270" r:id="rId14"/>
    <p:sldId id="269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-472" y="-9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2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2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5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9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47918-8652-4D15-A152-B57F7FCA59B4}" type="datetimeFigureOut">
              <a:rPr lang="en-US" smtClean="0"/>
              <a:t>17-11-02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DB161-C6FC-470D-AED6-E220C4C81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0000"/>
                </a:solidFill>
              </a:rPr>
              <a:t>All Saints Church  </a:t>
            </a:r>
            <a:r>
              <a:rPr lang="en-CA" dirty="0" smtClean="0"/>
              <a:t>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9707"/>
            <a:ext cx="10515600" cy="4657256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1. designed for the altar to Face east</a:t>
            </a:r>
          </a:p>
          <a:p>
            <a:r>
              <a:rPr lang="en-CA" dirty="0" smtClean="0"/>
              <a:t>2. Parking will be developed in two phases</a:t>
            </a:r>
          </a:p>
          <a:p>
            <a:r>
              <a:rPr lang="en-CA" dirty="0" smtClean="0"/>
              <a:t>3. church will hold 1450 people based on 18.5 inch seating or</a:t>
            </a:r>
          </a:p>
          <a:p>
            <a:pPr marL="0" indent="0">
              <a:buNone/>
            </a:pPr>
            <a:r>
              <a:rPr lang="en-CA" dirty="0" smtClean="0"/>
              <a:t>894 people based on 30 inch seating</a:t>
            </a:r>
          </a:p>
          <a:p>
            <a:r>
              <a:rPr lang="en-CA" dirty="0" smtClean="0"/>
              <a:t>4. overflow seating approximately 200</a:t>
            </a:r>
          </a:p>
          <a:p>
            <a:r>
              <a:rPr lang="en-CA" dirty="0" smtClean="0"/>
              <a:t>5. hall to hold 400 people and will have a divider to split it</a:t>
            </a:r>
          </a:p>
          <a:p>
            <a:r>
              <a:rPr lang="en-CA" dirty="0" smtClean="0"/>
              <a:t>6. 4 community meeting rooms with two being able to be split in half</a:t>
            </a:r>
          </a:p>
          <a:p>
            <a:r>
              <a:rPr lang="en-CA" dirty="0" smtClean="0"/>
              <a:t>7. also a choir room and children’s liturgy room that could be used for meetings</a:t>
            </a:r>
          </a:p>
          <a:p>
            <a:r>
              <a:rPr lang="en-CA" dirty="0" smtClean="0"/>
              <a:t>8. everything designed to on one floor except the mechanical rooms</a:t>
            </a:r>
          </a:p>
          <a:p>
            <a:r>
              <a:rPr lang="en-CA" dirty="0" smtClean="0"/>
              <a:t>9. gathering space designed for coffee after mass etc.</a:t>
            </a:r>
          </a:p>
          <a:p>
            <a:r>
              <a:rPr lang="en-CA" dirty="0" smtClean="0"/>
              <a:t>10. plan for non-commercial kitchen, but designed for catering and serving with a serving room built in the design</a:t>
            </a:r>
          </a:p>
          <a:p>
            <a:r>
              <a:rPr lang="en-CA" dirty="0" smtClean="0"/>
              <a:t>11. full sized vault for documents</a:t>
            </a:r>
          </a:p>
          <a:p>
            <a:r>
              <a:rPr lang="en-CA" dirty="0" smtClean="0"/>
              <a:t>12. outside garden area that could accommodate a columbarium in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8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583"/>
          </a:xfrm>
        </p:spPr>
        <p:txBody>
          <a:bodyPr>
            <a:noAutofit/>
          </a:bodyPr>
          <a:lstStyle/>
          <a:p>
            <a:r>
              <a:rPr lang="en-CA" sz="1000" dirty="0" smtClean="0"/>
              <a:t>Looking south west</a:t>
            </a:r>
            <a:endParaRPr lang="en-US" sz="1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0" y="562708"/>
            <a:ext cx="11428509" cy="5614255"/>
          </a:xfrm>
        </p:spPr>
      </p:pic>
    </p:spTree>
    <p:extLst>
      <p:ext uri="{BB962C8B-B14F-4D97-AF65-F5344CB8AC3E}">
        <p14:creationId xmlns:p14="http://schemas.microsoft.com/office/powerpoint/2010/main" val="364358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184"/>
            <a:ext cx="10515600" cy="347730"/>
          </a:xfrm>
        </p:spPr>
        <p:txBody>
          <a:bodyPr>
            <a:normAutofit/>
          </a:bodyPr>
          <a:lstStyle/>
          <a:p>
            <a:r>
              <a:rPr lang="en-CA" sz="1000" dirty="0" smtClean="0"/>
              <a:t>Ground level looking north</a:t>
            </a:r>
            <a:endParaRPr lang="en-US" sz="1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57" y="1825625"/>
            <a:ext cx="885768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"/>
            <a:ext cx="12192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583"/>
          </a:xfrm>
        </p:spPr>
        <p:txBody>
          <a:bodyPr>
            <a:normAutofit fontScale="90000"/>
          </a:bodyPr>
          <a:lstStyle/>
          <a:p>
            <a:r>
              <a:rPr lang="en-CA" sz="1000" dirty="0" smtClean="0"/>
              <a:t>Ground level looking north east</a:t>
            </a:r>
            <a:endParaRPr lang="en-US" sz="1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1" y="562708"/>
            <a:ext cx="11428508" cy="5614255"/>
          </a:xfrm>
        </p:spPr>
      </p:pic>
    </p:spTree>
    <p:extLst>
      <p:ext uri="{BB962C8B-B14F-4D97-AF65-F5344CB8AC3E}">
        <p14:creationId xmlns:p14="http://schemas.microsoft.com/office/powerpoint/2010/main" val="345517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864" y="365126"/>
            <a:ext cx="8893935" cy="59163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K of C and CWL meeting rooms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971296"/>
              </p:ext>
            </p:extLst>
          </p:nvPr>
        </p:nvGraphicFramePr>
        <p:xfrm>
          <a:off x="1390918" y="956764"/>
          <a:ext cx="8577330" cy="5550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11658596" imgH="7543753" progId="AcroExch.Document.DC">
                  <p:embed/>
                </p:oleObj>
              </mc:Choice>
              <mc:Fallback>
                <p:oleObj name="Acrobat Document" r:id="rId3" imgW="11658596" imgH="7543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0918" y="956764"/>
                        <a:ext cx="8577330" cy="5550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517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054" y="365126"/>
            <a:ext cx="7850746" cy="49776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Meeting room 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885967"/>
              </p:ext>
            </p:extLst>
          </p:nvPr>
        </p:nvGraphicFramePr>
        <p:xfrm>
          <a:off x="1687132" y="1003988"/>
          <a:ext cx="8409905" cy="544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11658596" imgH="7543753" progId="AcroExch.Document.DC">
                  <p:embed/>
                </p:oleObj>
              </mc:Choice>
              <mc:Fallback>
                <p:oleObj name="Acrobat Document" r:id="rId3" imgW="11658596" imgH="7543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7132" y="1003988"/>
                        <a:ext cx="8409905" cy="5441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517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65126"/>
            <a:ext cx="7696200" cy="446244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>Meeting room 2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621572"/>
              </p:ext>
            </p:extLst>
          </p:nvPr>
        </p:nvGraphicFramePr>
        <p:xfrm>
          <a:off x="1506532" y="978794"/>
          <a:ext cx="8680657" cy="5617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3" imgW="11658596" imgH="7543753" progId="AcroExch.Document.DC">
                  <p:embed/>
                </p:oleObj>
              </mc:Choice>
              <mc:Fallback>
                <p:oleObj name="Acrobat Document" r:id="rId3" imgW="11658596" imgH="7543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6532" y="978794"/>
                        <a:ext cx="8680657" cy="5617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98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864" y="365126"/>
            <a:ext cx="8893935" cy="768216"/>
          </a:xfrm>
        </p:spPr>
        <p:txBody>
          <a:bodyPr/>
          <a:lstStyle/>
          <a:p>
            <a:r>
              <a:rPr lang="en-CA" dirty="0" smtClean="0"/>
              <a:t>Youth/social meeting room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135653"/>
              </p:ext>
            </p:extLst>
          </p:nvPr>
        </p:nvGraphicFramePr>
        <p:xfrm>
          <a:off x="1545465" y="1056766"/>
          <a:ext cx="8551572" cy="553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11658596" imgH="7543753" progId="AcroExch.Document.DC">
                  <p:embed/>
                </p:oleObj>
              </mc:Choice>
              <mc:Fallback>
                <p:oleObj name="Acrobat Document" r:id="rId3" imgW="11658596" imgH="7543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5465" y="1056766"/>
                        <a:ext cx="8551572" cy="5533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92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803" cy="5855371"/>
          </a:xfrm>
        </p:spPr>
        <p:txBody>
          <a:bodyPr/>
          <a:lstStyle/>
          <a:p>
            <a:r>
              <a:rPr lang="en-CA" dirty="0" smtClean="0"/>
              <a:t>S</a:t>
            </a:r>
            <a:br>
              <a:rPr lang="en-CA" dirty="0" smtClean="0"/>
            </a:br>
            <a:r>
              <a:rPr lang="en-CA" dirty="0" err="1" smtClean="0"/>
              <a:t>i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</a:t>
            </a:r>
            <a:br>
              <a:rPr lang="en-CA" dirty="0" smtClean="0"/>
            </a:br>
            <a:r>
              <a:rPr lang="en-CA" dirty="0" smtClean="0"/>
              <a:t>e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P</a:t>
            </a:r>
            <a:br>
              <a:rPr lang="en-CA" dirty="0" smtClean="0"/>
            </a:br>
            <a:r>
              <a:rPr lang="en-CA" dirty="0" smtClean="0"/>
              <a:t>l</a:t>
            </a:r>
            <a:br>
              <a:rPr lang="en-CA" dirty="0" smtClean="0"/>
            </a:br>
            <a:r>
              <a:rPr lang="en-CA" dirty="0" smtClean="0"/>
              <a:t>a</a:t>
            </a:r>
            <a:br>
              <a:rPr lang="en-CA" dirty="0" smtClean="0"/>
            </a:br>
            <a:r>
              <a:rPr lang="en-CA" dirty="0"/>
              <a:t>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03" y="365125"/>
            <a:ext cx="9844530" cy="6369990"/>
          </a:xfrm>
        </p:spPr>
      </p:pic>
    </p:spTree>
    <p:extLst>
      <p:ext uri="{BB962C8B-B14F-4D97-AF65-F5344CB8AC3E}">
        <p14:creationId xmlns:p14="http://schemas.microsoft.com/office/powerpoint/2010/main" val="269258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960" cy="623009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F</a:t>
            </a:r>
            <a:br>
              <a:rPr lang="en-CA" dirty="0" smtClean="0"/>
            </a:br>
            <a:r>
              <a:rPr lang="en-CA" dirty="0" smtClean="0"/>
              <a:t>l</a:t>
            </a:r>
            <a:br>
              <a:rPr lang="en-CA" dirty="0" smtClean="0"/>
            </a:br>
            <a:r>
              <a:rPr lang="en-CA" dirty="0" smtClean="0"/>
              <a:t>o</a:t>
            </a:r>
            <a:br>
              <a:rPr lang="en-CA" dirty="0" smtClean="0"/>
            </a:br>
            <a:r>
              <a:rPr lang="en-CA" dirty="0" err="1" smtClean="0"/>
              <a:t>o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r</a:t>
            </a:r>
            <a:br>
              <a:rPr lang="en-CA" dirty="0" smtClean="0"/>
            </a:br>
            <a:r>
              <a:rPr lang="en-CA" dirty="0"/>
              <a:t>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p</a:t>
            </a:r>
            <a:br>
              <a:rPr lang="en-CA" dirty="0" smtClean="0"/>
            </a:br>
            <a:r>
              <a:rPr lang="en-CA" dirty="0" smtClean="0"/>
              <a:t>l</a:t>
            </a:r>
            <a:br>
              <a:rPr lang="en-CA" dirty="0" smtClean="0"/>
            </a:br>
            <a:r>
              <a:rPr lang="en-CA" dirty="0" smtClean="0"/>
              <a:t>a</a:t>
            </a:r>
            <a:br>
              <a:rPr lang="en-CA" dirty="0" smtClean="0"/>
            </a:br>
            <a:r>
              <a:rPr lang="en-CA" dirty="0" smtClean="0"/>
              <a:t>n</a:t>
            </a:r>
            <a:br>
              <a:rPr lang="en-CA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201041"/>
            <a:ext cx="9370668" cy="6394176"/>
          </a:xfrm>
        </p:spPr>
      </p:pic>
    </p:spTree>
    <p:extLst>
      <p:ext uri="{BB962C8B-B14F-4D97-AF65-F5344CB8AC3E}">
        <p14:creationId xmlns:p14="http://schemas.microsoft.com/office/powerpoint/2010/main" val="244616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555" y="-987425"/>
            <a:ext cx="12945110" cy="88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1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8" t="7266" r="-7965" b="-6934"/>
          <a:stretch/>
        </p:blipFill>
        <p:spPr bwMode="auto">
          <a:xfrm>
            <a:off x="2498501" y="-94096"/>
            <a:ext cx="10271975" cy="10583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191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8844" y="365125"/>
            <a:ext cx="2724955" cy="626548"/>
          </a:xfrm>
        </p:spPr>
        <p:txBody>
          <a:bodyPr>
            <a:noAutofit/>
          </a:bodyPr>
          <a:lstStyle/>
          <a:p>
            <a:r>
              <a:rPr lang="en-CA" sz="1100" dirty="0" smtClean="0"/>
              <a:t>hall, meeting rooms and administration</a:t>
            </a:r>
            <a:endParaRPr lang="en-US" sz="1100" dirty="0"/>
          </a:p>
        </p:txBody>
      </p:sp>
      <p:pic>
        <p:nvPicPr>
          <p:cNvPr id="4" name="Content Placeholder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7266" r="51091" b="-6934"/>
          <a:stretch/>
        </p:blipFill>
        <p:spPr bwMode="auto">
          <a:xfrm>
            <a:off x="1339403" y="0"/>
            <a:ext cx="7044743" cy="8577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Some 3D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They have begun looking at where some stained </a:t>
            </a:r>
            <a:r>
              <a:rPr lang="en-CA" smtClean="0"/>
              <a:t>glass could 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3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"/>
            <a:ext cx="12192000" cy="598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003" y="270456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Looking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3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3647"/>
          </a:xfrm>
        </p:spPr>
        <p:txBody>
          <a:bodyPr>
            <a:normAutofit/>
          </a:bodyPr>
          <a:lstStyle/>
          <a:p>
            <a:r>
              <a:rPr lang="en-CA" sz="1000" dirty="0" smtClean="0"/>
              <a:t>Looking South east</a:t>
            </a:r>
            <a:endParaRPr lang="en-US" sz="1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3" y="698772"/>
            <a:ext cx="11151534" cy="5478192"/>
          </a:xfrm>
        </p:spPr>
      </p:pic>
    </p:spTree>
    <p:extLst>
      <p:ext uri="{BB962C8B-B14F-4D97-AF65-F5344CB8AC3E}">
        <p14:creationId xmlns:p14="http://schemas.microsoft.com/office/powerpoint/2010/main" val="192936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217</Words>
  <Application>Microsoft Macintosh PowerPoint</Application>
  <PresentationFormat>Custom</PresentationFormat>
  <Paragraphs>28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Acrobat Document</vt:lpstr>
      <vt:lpstr>All Saints Church  proposal</vt:lpstr>
      <vt:lpstr>S i t e  P l a n</vt:lpstr>
      <vt:lpstr>F l o o r   p l a n </vt:lpstr>
      <vt:lpstr>PowerPoint Presentation</vt:lpstr>
      <vt:lpstr>PowerPoint Presentation</vt:lpstr>
      <vt:lpstr>hall, meeting rooms and administration</vt:lpstr>
      <vt:lpstr>Some 3D views</vt:lpstr>
      <vt:lpstr>PowerPoint Presentation</vt:lpstr>
      <vt:lpstr>Looking South east</vt:lpstr>
      <vt:lpstr>Looking south west</vt:lpstr>
      <vt:lpstr>Ground level looking north</vt:lpstr>
      <vt:lpstr>Ground level looking north east</vt:lpstr>
      <vt:lpstr>K of C and CWL meeting rooms</vt:lpstr>
      <vt:lpstr>Meeting room 1</vt:lpstr>
      <vt:lpstr>Meeting room 2</vt:lpstr>
      <vt:lpstr>Youth/social meeting room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Tumback</dc:creator>
  <cp:lastModifiedBy>Karen Keith</cp:lastModifiedBy>
  <cp:revision>13</cp:revision>
  <dcterms:created xsi:type="dcterms:W3CDTF">2017-10-27T17:11:29Z</dcterms:created>
  <dcterms:modified xsi:type="dcterms:W3CDTF">2017-11-02T21:20:14Z</dcterms:modified>
</cp:coreProperties>
</file>